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4" r:id="rId2"/>
    <p:sldId id="278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86" r:id="rId11"/>
    <p:sldId id="28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1A7BF"/>
    <a:srgbClr val="374963"/>
    <a:srgbClr val="1287C3"/>
    <a:srgbClr val="0E6794"/>
    <a:srgbClr val="05495E"/>
    <a:srgbClr val="317F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53" autoAdjust="0"/>
    <p:restoredTop sz="94994" autoAdjust="0"/>
  </p:normalViewPr>
  <p:slideViewPr>
    <p:cSldViewPr>
      <p:cViewPr varScale="1">
        <p:scale>
          <a:sx n="106" d="100"/>
          <a:sy n="106" d="100"/>
        </p:scale>
        <p:origin x="136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403559-DE3C-4957-B8BF-39AC9C02E313}" type="datetimeFigureOut">
              <a:rPr lang="uk-UA" smtClean="0"/>
              <a:t>07.06.2024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54E254-D8D5-4FA6-B6CB-EA1013C8596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34219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341302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481764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481764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71803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593411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603060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981534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141000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779409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708461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21514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289E6-F6AA-490C-B741-075263574D2E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43808" y="1124744"/>
            <a:ext cx="3456384" cy="504056"/>
          </a:xfrm>
        </p:spPr>
        <p:txBody>
          <a:bodyPr>
            <a:noAutofit/>
          </a:bodyPr>
          <a:lstStyle/>
          <a:p>
            <a:pPr algn="ctr"/>
            <a:r>
              <a:rPr lang="ru-RU" sz="2800" b="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800" b="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45</a:t>
            </a:r>
            <a:endParaRPr lang="ru-RU" sz="3200" b="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971600" y="2852936"/>
            <a:ext cx="7488832" cy="216024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uk-UA" sz="4800" i="1" dirty="0">
                <a:latin typeface="Georgia" panose="02040502050405020303" pitchFamily="18" charset="0"/>
              </a:rPr>
              <a:t>Хвалебна ода</a:t>
            </a:r>
            <a:br>
              <a:rPr lang="en-US" sz="4800" i="1" dirty="0">
                <a:latin typeface="Georgia" panose="02040502050405020303" pitchFamily="18" charset="0"/>
              </a:rPr>
            </a:br>
            <a:r>
              <a:rPr lang="uk-UA" sz="4800" i="1" dirty="0">
                <a:latin typeface="Georgia" panose="02040502050405020303" pitchFamily="18" charset="0"/>
              </a:rPr>
              <a:t>Цареві Христу</a:t>
            </a:r>
            <a:endParaRPr lang="ru-RU" sz="4800" i="1" spc="600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650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449650" y="693971"/>
            <a:ext cx="8404736" cy="27363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28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28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2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Провадять</a:t>
            </a:r>
            <a:r>
              <a:rPr lang="ru-RU" sz="42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2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їх</a:t>
            </a:r>
            <a:r>
              <a:rPr lang="ru-RU" sz="42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з </a:t>
            </a:r>
            <a:r>
              <a:rPr lang="ru-RU" sz="42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радощами</a:t>
            </a:r>
            <a:r>
              <a:rPr lang="ru-RU" sz="42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endParaRPr lang="en-US" sz="4200" i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2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та </a:t>
            </a:r>
            <a:r>
              <a:rPr lang="ru-RU" sz="42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потіхою</a:t>
            </a:r>
            <a:r>
              <a:rPr lang="ru-RU" sz="42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у палату </a:t>
            </a:r>
            <a:r>
              <a:rPr lang="ru-RU" sz="42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царську</a:t>
            </a:r>
            <a:r>
              <a:rPr lang="ru-RU" sz="42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вони </a:t>
            </a:r>
            <a:r>
              <a:rPr lang="ru-RU" sz="42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ввійдуть</a:t>
            </a:r>
            <a:r>
              <a:rPr lang="ru-RU" sz="42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. </a:t>
            </a:r>
            <a:endParaRPr lang="en-US" sz="42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444" y="573325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</a:t>
            </a:r>
            <a:r>
              <a:rPr lang="uk-UA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5:1</a:t>
            </a:r>
            <a:r>
              <a:rPr lang="en-US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2373366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107504" y="260648"/>
            <a:ext cx="8692768" cy="374441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28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28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2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Я буду </a:t>
            </a:r>
            <a:r>
              <a:rPr lang="ru-RU" sz="42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Ім’я</a:t>
            </a:r>
            <a:r>
              <a:rPr lang="ru-RU" sz="42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2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Твоє</a:t>
            </a:r>
            <a:r>
              <a:rPr lang="ru-RU" sz="42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2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згадувати</a:t>
            </a:r>
            <a:br>
              <a:rPr lang="ru-RU" sz="42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ru-RU" sz="42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по </a:t>
            </a:r>
            <a:r>
              <a:rPr lang="ru-RU" sz="42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всіх</a:t>
            </a:r>
            <a:r>
              <a:rPr lang="ru-RU" sz="42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2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поколіннях</a:t>
            </a:r>
            <a:r>
              <a:rPr lang="ru-RU" sz="42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тому</a:t>
            </a:r>
            <a:br>
              <a:rPr lang="ru-RU" sz="42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ru-RU" sz="42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то народи по </a:t>
            </a:r>
            <a:r>
              <a:rPr lang="ru-RU" sz="42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вічні</a:t>
            </a:r>
            <a:r>
              <a:rPr lang="ru-RU" sz="42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2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віки</a:t>
            </a:r>
            <a:r>
              <a:rPr lang="ru-RU" sz="42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Тебе </a:t>
            </a:r>
            <a:r>
              <a:rPr lang="ru-RU" sz="42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славити</a:t>
            </a:r>
            <a:r>
              <a:rPr lang="ru-RU" sz="42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2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будуть</a:t>
            </a:r>
            <a:r>
              <a:rPr lang="ru-RU" sz="42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</a:t>
            </a:r>
            <a:r>
              <a:rPr lang="ru-RU" sz="42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Ісусе</a:t>
            </a:r>
            <a:r>
              <a:rPr lang="ru-RU" sz="42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! </a:t>
            </a:r>
            <a:endParaRPr lang="en-US" sz="42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444" y="573325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</a:t>
            </a:r>
            <a:r>
              <a:rPr lang="uk-UA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5:18</a:t>
            </a:r>
            <a:endParaRPr lang="en-US" sz="28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3071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43521" y="510140"/>
            <a:ext cx="8404736" cy="338437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28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28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endParaRPr lang="ru-RU" sz="20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2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Моє</a:t>
            </a:r>
            <a:r>
              <a:rPr lang="ru-RU" sz="42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2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серце</a:t>
            </a:r>
            <a:r>
              <a:rPr lang="ru-RU" sz="42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2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бринить</a:t>
            </a:r>
            <a:r>
              <a:rPr lang="ru-RU" sz="42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2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славетним</a:t>
            </a:r>
            <a:r>
              <a:rPr lang="ru-RU" sz="42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2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добрим</a:t>
            </a:r>
            <a:r>
              <a:rPr lang="ru-RU" sz="42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словом, </a:t>
            </a:r>
            <a:r>
              <a:rPr lang="ru-RU" sz="42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проказую</a:t>
            </a:r>
            <a:r>
              <a:rPr lang="ru-RU" sz="42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я: Для </a:t>
            </a:r>
            <a:r>
              <a:rPr lang="ru-RU" sz="42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мого</a:t>
            </a:r>
            <a:r>
              <a:rPr lang="ru-RU" sz="42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2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величного</a:t>
            </a:r>
            <a:r>
              <a:rPr lang="ru-RU" sz="42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Царя </a:t>
            </a:r>
            <a:r>
              <a:rPr lang="ru-RU" sz="42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Ісуса</a:t>
            </a:r>
            <a:r>
              <a:rPr lang="ru-RU" sz="42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2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мої</a:t>
            </a:r>
            <a:r>
              <a:rPr lang="ru-RU" sz="42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твори хвали та </a:t>
            </a:r>
            <a:r>
              <a:rPr lang="ru-RU" sz="42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прославлення</a:t>
            </a:r>
            <a:r>
              <a:rPr lang="ru-RU" sz="42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</a:t>
            </a:r>
            <a:r>
              <a:rPr lang="ru-RU" sz="42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мій</a:t>
            </a:r>
            <a:r>
              <a:rPr lang="ru-RU" sz="42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2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язик</a:t>
            </a:r>
            <a:r>
              <a:rPr lang="ru-RU" sz="42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2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мов</a:t>
            </a:r>
            <a:r>
              <a:rPr lang="ru-RU" sz="42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перо </a:t>
            </a:r>
            <a:r>
              <a:rPr lang="ru-RU" sz="42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скорописця</a:t>
            </a:r>
            <a:r>
              <a:rPr lang="ru-RU" sz="42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! </a:t>
            </a:r>
            <a:endParaRPr lang="en-US" sz="42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444" y="573325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45</a:t>
            </a:r>
            <a:r>
              <a:rPr lang="uk-UA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:2</a:t>
            </a:r>
            <a:endParaRPr lang="en-US" sz="28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7856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95536" y="260648"/>
            <a:ext cx="8404736" cy="410445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28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28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endParaRPr lang="ru-RU" sz="20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2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Ти</a:t>
            </a:r>
            <a:r>
              <a:rPr lang="ru-RU" sz="42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2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кращий</a:t>
            </a:r>
            <a:r>
              <a:rPr lang="ru-RU" sz="42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2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від</a:t>
            </a:r>
            <a:r>
              <a:rPr lang="ru-RU" sz="42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2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усіх</a:t>
            </a:r>
            <a:r>
              <a:rPr lang="ru-RU" sz="42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ЧОЛОВІКІВ - </a:t>
            </a:r>
            <a:r>
              <a:rPr lang="ru-RU" sz="42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людських</a:t>
            </a:r>
            <a:r>
              <a:rPr lang="ru-RU" sz="42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2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синів</a:t>
            </a:r>
            <a:r>
              <a:rPr lang="ru-RU" sz="42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в </a:t>
            </a:r>
            <a:r>
              <a:rPr lang="ru-RU" sz="42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Твоїх</a:t>
            </a:r>
            <a:r>
              <a:rPr lang="ru-RU" sz="42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устах </a:t>
            </a:r>
            <a:r>
              <a:rPr lang="ru-RU" sz="42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розлита</a:t>
            </a:r>
            <a:r>
              <a:rPr lang="ru-RU" sz="42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краса та добро, тому благословив Бог </a:t>
            </a:r>
            <a:r>
              <a:rPr lang="ru-RU" sz="42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небесний</a:t>
            </a:r>
            <a:r>
              <a:rPr lang="ru-RU" sz="42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2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Отець</a:t>
            </a:r>
            <a:r>
              <a:rPr lang="ru-RU" sz="42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2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навіки</a:t>
            </a:r>
            <a:r>
              <a:rPr lang="ru-RU" sz="42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Тебе. </a:t>
            </a:r>
            <a:endParaRPr lang="en-US" sz="42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444" y="573325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</a:t>
            </a:r>
            <a:r>
              <a:rPr lang="uk-UA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5:3</a:t>
            </a:r>
            <a:endParaRPr lang="en-US" sz="28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7981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69632" y="404664"/>
            <a:ext cx="8404736" cy="266429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28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28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endParaRPr lang="ru-RU" sz="20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2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Привʼяжи</a:t>
            </a:r>
            <a:r>
              <a:rPr lang="ru-RU" sz="42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до стегна </a:t>
            </a:r>
            <a:r>
              <a:rPr lang="ru-RU" sz="42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Свого</a:t>
            </a:r>
            <a:r>
              <a:rPr lang="ru-RU" sz="42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</a:t>
            </a:r>
            <a:r>
              <a:rPr lang="ru-RU" sz="42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Сильний</a:t>
            </a:r>
            <a:r>
              <a:rPr lang="ru-RU" sz="42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і </a:t>
            </a:r>
            <a:r>
              <a:rPr lang="ru-RU" sz="42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переможний</a:t>
            </a:r>
            <a:r>
              <a:rPr lang="ru-RU" sz="42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2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мій</a:t>
            </a:r>
            <a:r>
              <a:rPr lang="ru-RU" sz="42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Царю </a:t>
            </a:r>
            <a:r>
              <a:rPr lang="ru-RU" sz="42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Ісусе</a:t>
            </a:r>
            <a:r>
              <a:rPr lang="ru-RU" sz="42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</a:t>
            </a:r>
            <a:r>
              <a:rPr lang="ru-RU" sz="42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Свого</a:t>
            </a:r>
            <a:r>
              <a:rPr lang="ru-RU" sz="42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меча, красу Свою та </a:t>
            </a:r>
            <a:r>
              <a:rPr lang="ru-RU" sz="42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величність</a:t>
            </a:r>
            <a:r>
              <a:rPr lang="ru-RU" sz="42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Свою, </a:t>
            </a:r>
            <a:endParaRPr lang="en-US" sz="42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444" y="573325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</a:t>
            </a:r>
            <a:r>
              <a:rPr lang="uk-UA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5:4</a:t>
            </a:r>
            <a:endParaRPr lang="en-US" sz="28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7811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95536" y="260648"/>
            <a:ext cx="8404736" cy="446449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28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28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endParaRPr lang="ru-RU" sz="20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2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і в </a:t>
            </a:r>
            <a:r>
              <a:rPr lang="ru-RU" sz="42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величності</a:t>
            </a:r>
            <a:r>
              <a:rPr lang="ru-RU" sz="42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2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Своїй</a:t>
            </a:r>
            <a:r>
              <a:rPr lang="ru-RU" sz="42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2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сідай</a:t>
            </a:r>
            <a:r>
              <a:rPr lang="ru-RU" sz="42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</a:t>
            </a:r>
            <a:br>
              <a:rPr lang="ru-RU" sz="42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ru-RU" sz="42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та й верхи </a:t>
            </a:r>
            <a:r>
              <a:rPr lang="ru-RU" sz="42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помчися</a:t>
            </a:r>
            <a:r>
              <a:rPr lang="ru-RU" sz="42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за </a:t>
            </a:r>
            <a:r>
              <a:rPr lang="ru-RU" sz="42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справи</a:t>
            </a:r>
            <a:r>
              <a:rPr lang="ru-RU" sz="42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2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правди</a:t>
            </a:r>
            <a:r>
              <a:rPr lang="ru-RU" sz="42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і </a:t>
            </a:r>
            <a:r>
              <a:rPr lang="ru-RU" sz="42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лагідности</a:t>
            </a:r>
            <a:r>
              <a:rPr lang="ru-RU" sz="42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та справедливости, і </a:t>
            </a:r>
            <a:r>
              <a:rPr lang="ru-RU" sz="42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навчить</a:t>
            </a:r>
            <a:r>
              <a:rPr lang="ru-RU" sz="42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Тебе </a:t>
            </a:r>
            <a:r>
              <a:rPr lang="ru-RU" sz="42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страшних</a:t>
            </a:r>
            <a:r>
              <a:rPr lang="ru-RU" sz="42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2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чинів</a:t>
            </a:r>
            <a:r>
              <a:rPr lang="ru-RU" sz="42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br>
              <a:rPr lang="ru-RU" sz="42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ru-RU" sz="42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правиця</a:t>
            </a:r>
            <a:r>
              <a:rPr lang="ru-RU" sz="42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Твоя! </a:t>
            </a:r>
            <a:endParaRPr lang="en-US" sz="42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444" y="573325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</a:t>
            </a:r>
            <a:r>
              <a:rPr lang="uk-UA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5:5</a:t>
            </a:r>
            <a:endParaRPr lang="en-US" sz="28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6947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95536" y="260648"/>
            <a:ext cx="8404736" cy="439248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28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28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endParaRPr lang="ru-RU" sz="20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2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Твої</a:t>
            </a:r>
            <a:r>
              <a:rPr lang="ru-RU" sz="42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2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стріли</a:t>
            </a:r>
            <a:r>
              <a:rPr lang="ru-RU" sz="42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2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нагострені</a:t>
            </a:r>
            <a:r>
              <a:rPr lang="ru-RU" sz="42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</a:t>
            </a:r>
            <a:endParaRPr lang="en-US" sz="4200" i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2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а </a:t>
            </a:r>
            <a:r>
              <a:rPr lang="ru-RU" sz="42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від</a:t>
            </a:r>
            <a:r>
              <a:rPr lang="ru-RU" sz="42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них </a:t>
            </a:r>
            <a:r>
              <a:rPr lang="ru-RU" sz="42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під</a:t>
            </a:r>
            <a:r>
              <a:rPr lang="ru-RU" sz="42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Тобою народи </a:t>
            </a:r>
            <a:r>
              <a:rPr lang="ru-RU" sz="42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попадають</a:t>
            </a:r>
            <a:r>
              <a:rPr lang="ru-RU" sz="42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</a:t>
            </a:r>
            <a:r>
              <a:rPr lang="ru-RU" sz="42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аби</a:t>
            </a:r>
            <a:r>
              <a:rPr lang="ru-RU" sz="42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2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вклонитися</a:t>
            </a:r>
            <a:r>
              <a:rPr lang="ru-RU" sz="42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2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Тобі</a:t>
            </a:r>
            <a:r>
              <a:rPr lang="ru-RU" sz="42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та принести славу, -</a:t>
            </a:r>
            <a:br>
              <a:rPr lang="ru-RU" sz="42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ru-RU" sz="42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у </a:t>
            </a:r>
            <a:r>
              <a:rPr lang="ru-RU" sz="42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серце</a:t>
            </a:r>
            <a:r>
              <a:rPr lang="ru-RU" sz="42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та </a:t>
            </a:r>
            <a:r>
              <a:rPr lang="ru-RU" sz="42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совість</a:t>
            </a:r>
            <a:r>
              <a:rPr lang="ru-RU" sz="42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2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Царських</a:t>
            </a:r>
            <a:r>
              <a:rPr lang="ru-RU" sz="42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2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бунтівних</a:t>
            </a:r>
            <a:r>
              <a:rPr lang="ru-RU" sz="42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2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ворогів</a:t>
            </a:r>
            <a:r>
              <a:rPr lang="ru-RU" sz="42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. </a:t>
            </a:r>
            <a:endParaRPr lang="en-US" sz="42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444" y="573325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</a:t>
            </a:r>
            <a:r>
              <a:rPr lang="uk-UA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5:6</a:t>
            </a:r>
            <a:endParaRPr lang="en-US" sz="28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6217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107504" y="260648"/>
            <a:ext cx="8692768" cy="381642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28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28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endParaRPr lang="ru-RU" sz="20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2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Престол </a:t>
            </a:r>
            <a:r>
              <a:rPr lang="ru-RU" sz="42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Твій</a:t>
            </a:r>
            <a:r>
              <a:rPr lang="ru-RU" sz="42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о Боже, </a:t>
            </a:r>
            <a:r>
              <a:rPr lang="ru-RU" sz="42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даний</a:t>
            </a:r>
            <a:r>
              <a:rPr lang="ru-RU" sz="42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2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Тобі</a:t>
            </a:r>
            <a:r>
              <a:rPr lang="ru-RU" sz="42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2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Всемогутнім</a:t>
            </a:r>
            <a:r>
              <a:rPr lang="ru-RU" sz="42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2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Отцем</a:t>
            </a:r>
            <a:r>
              <a:rPr lang="ru-RU" sz="42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</a:t>
            </a:r>
            <a:br>
              <a:rPr lang="ru-RU" sz="42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ru-RU" sz="42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на </a:t>
            </a:r>
            <a:r>
              <a:rPr lang="ru-RU" sz="42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вічні</a:t>
            </a:r>
            <a:r>
              <a:rPr lang="ru-RU" sz="42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2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віки</a:t>
            </a:r>
            <a:r>
              <a:rPr lang="ru-RU" sz="42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</a:t>
            </a:r>
            <a:r>
              <a:rPr lang="ru-RU" sz="42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берло</a:t>
            </a:r>
            <a:r>
              <a:rPr lang="ru-RU" sz="42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2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правди</a:t>
            </a:r>
            <a:r>
              <a:rPr lang="ru-RU" sz="42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2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берло</a:t>
            </a:r>
            <a:r>
              <a:rPr lang="ru-RU" sz="42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Царства </a:t>
            </a:r>
            <a:r>
              <a:rPr lang="ru-RU" sz="42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Твого</a:t>
            </a:r>
            <a:r>
              <a:rPr lang="ru-RU" sz="42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</a:t>
            </a:r>
            <a:r>
              <a:rPr lang="ru-RU" sz="42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Ісусе</a:t>
            </a:r>
            <a:r>
              <a:rPr lang="ru-RU" sz="42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. </a:t>
            </a:r>
            <a:endParaRPr lang="en-US" sz="42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444" y="573325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</a:t>
            </a:r>
            <a:r>
              <a:rPr lang="uk-UA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5:7</a:t>
            </a:r>
            <a:endParaRPr lang="en-US" sz="28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5720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107504" y="260648"/>
            <a:ext cx="8692768" cy="446449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28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28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endParaRPr lang="ru-RU" sz="20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2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2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Ісусе</a:t>
            </a:r>
            <a:r>
              <a:rPr lang="ru-RU" sz="42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</a:t>
            </a:r>
            <a:r>
              <a:rPr lang="ru-RU" sz="42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Ти</a:t>
            </a:r>
            <a:r>
              <a:rPr lang="ru-RU" sz="42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полюбив </a:t>
            </a:r>
            <a:r>
              <a:rPr lang="ru-RU" sz="42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справедливість</a:t>
            </a:r>
            <a:r>
              <a:rPr lang="ru-RU" sz="42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а </a:t>
            </a:r>
            <a:r>
              <a:rPr lang="ru-RU" sz="42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беззаконня</a:t>
            </a:r>
            <a:r>
              <a:rPr lang="ru-RU" sz="42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2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зненавидів</a:t>
            </a:r>
            <a:r>
              <a:rPr lang="ru-RU" sz="42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тому намастив Тебе Бог </a:t>
            </a:r>
            <a:r>
              <a:rPr lang="ru-RU" sz="42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Величний</a:t>
            </a:r>
            <a:r>
              <a:rPr lang="ru-RU" sz="42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2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Суддя</a:t>
            </a:r>
            <a:r>
              <a:rPr lang="ru-RU" sz="42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</a:t>
            </a:r>
            <a:br>
              <a:rPr lang="ru-RU" sz="42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ru-RU" sz="42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Твій</a:t>
            </a:r>
            <a:r>
              <a:rPr lang="ru-RU" sz="42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Бог, оливою радости </a:t>
            </a:r>
            <a:r>
              <a:rPr lang="ru-RU" sz="42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понад</a:t>
            </a:r>
            <a:r>
              <a:rPr lang="ru-RU" sz="42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2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друзів</a:t>
            </a:r>
            <a:r>
              <a:rPr lang="ru-RU" sz="42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2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Твоїх</a:t>
            </a:r>
            <a:r>
              <a:rPr lang="ru-RU" sz="42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. </a:t>
            </a:r>
            <a:endParaRPr lang="en-US" sz="42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444" y="573325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</a:t>
            </a:r>
            <a:r>
              <a:rPr lang="uk-UA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5:8</a:t>
            </a:r>
            <a:endParaRPr lang="en-US" sz="28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5464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95536" y="260648"/>
            <a:ext cx="8404736" cy="410445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28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28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2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Молитви</a:t>
            </a:r>
            <a:r>
              <a:rPr lang="ru-RU" sz="42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2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святих</a:t>
            </a:r>
            <a:r>
              <a:rPr lang="ru-RU" sz="42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- </a:t>
            </a:r>
            <a:r>
              <a:rPr lang="ru-RU" sz="42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це</a:t>
            </a:r>
            <a:r>
              <a:rPr lang="ru-RU" sz="42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миро, алое й </a:t>
            </a:r>
            <a:r>
              <a:rPr lang="ru-RU" sz="42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кассія</a:t>
            </a:r>
            <a:r>
              <a:rPr lang="ru-RU" sz="42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</a:t>
            </a:r>
            <a:r>
              <a:rPr lang="ru-RU" sz="42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немов</a:t>
            </a:r>
            <a:r>
              <a:rPr lang="ru-RU" sz="42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2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пахощі</a:t>
            </a:r>
            <a:r>
              <a:rPr lang="ru-RU" sz="42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у </a:t>
            </a:r>
            <a:r>
              <a:rPr lang="ru-RU" sz="42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шатах</a:t>
            </a:r>
            <a:r>
              <a:rPr lang="ru-RU" sz="42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2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Твої</a:t>
            </a:r>
            <a:r>
              <a:rPr lang="ru-RU" sz="42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а з </a:t>
            </a:r>
            <a:r>
              <a:rPr lang="ru-RU" sz="42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небесних</a:t>
            </a:r>
            <a:r>
              <a:rPr lang="ru-RU" sz="42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палат </a:t>
            </a:r>
            <a:r>
              <a:rPr lang="ru-RU" sz="42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із</a:t>
            </a:r>
            <a:r>
              <a:rPr lang="ru-RU" sz="42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2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слонової</a:t>
            </a:r>
            <a:r>
              <a:rPr lang="ru-RU" sz="42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кости струни Тебе </a:t>
            </a:r>
            <a:r>
              <a:rPr lang="ru-RU" sz="42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звеселили</a:t>
            </a:r>
            <a:r>
              <a:rPr lang="ru-RU" sz="42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. </a:t>
            </a:r>
            <a:endParaRPr lang="en-US" sz="42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444" y="573325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</a:t>
            </a:r>
            <a:r>
              <a:rPr lang="uk-UA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5:9</a:t>
            </a:r>
            <a:endParaRPr lang="en-US" sz="28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917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1001</TotalTime>
  <Words>315</Words>
  <Application>Microsoft Office PowerPoint</Application>
  <PresentationFormat>Екран (4:3)</PresentationFormat>
  <Paragraphs>92</Paragraphs>
  <Slides>11</Slides>
  <Notes>11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11</vt:i4>
      </vt:variant>
    </vt:vector>
  </HeadingPairs>
  <TitlesOfParts>
    <vt:vector size="16" baseType="lpstr">
      <vt:lpstr>Arial</vt:lpstr>
      <vt:lpstr>Calibri</vt:lpstr>
      <vt:lpstr>Georgia</vt:lpstr>
      <vt:lpstr>Verdana</vt:lpstr>
      <vt:lpstr>Тема Office</vt:lpstr>
      <vt:lpstr>Псалом 45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>Light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Dkey</dc:creator>
  <cp:lastModifiedBy>Dubenchuk Ivanka</cp:lastModifiedBy>
  <cp:revision>205</cp:revision>
  <dcterms:created xsi:type="dcterms:W3CDTF">2011-03-25T18:27:23Z</dcterms:created>
  <dcterms:modified xsi:type="dcterms:W3CDTF">2024-06-07T19:20:52Z</dcterms:modified>
</cp:coreProperties>
</file>